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98AF03-7270-45C2-A683-C5E353EF01A5}" type="datetime4">
              <a:rPr lang="en-US" smtClean="0"/>
              <a:pPr/>
              <a:t>November 24, 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5C8118-FB93-4E87-B380-0175F2FE2167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25A706-D8F2-4D1A-855A-CADC92600C26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B4F123-1704-49AC-9D15-C4B1462B8014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A861222-2C8B-4501-BE87-6797EC025925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Works Of Dan </a:t>
            </a:r>
            <a:r>
              <a:rPr lang="en-US" dirty="0" err="1" smtClean="0"/>
              <a:t>Kiley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Jesse Newman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terns 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49" y="1553453"/>
            <a:ext cx="4485236" cy="33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9" y="417274"/>
            <a:ext cx="2933700" cy="2768600"/>
          </a:xfrm>
          <a:prstGeom prst="rect">
            <a:avLst/>
          </a:prstGeom>
        </p:spPr>
      </p:pic>
      <p:pic>
        <p:nvPicPr>
          <p:cNvPr id="5" name="Picture 4" descr="patterns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84" y="3546525"/>
            <a:ext cx="3911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Memorial	</a:t>
            </a:r>
          </a:p>
          <a:p>
            <a:r>
              <a:rPr lang="en-US" sz="1200" dirty="0" err="1"/>
              <a:t>commons.wikimedia.org</a:t>
            </a:r>
            <a:endParaRPr lang="en-US" sz="1200" dirty="0"/>
          </a:p>
          <a:p>
            <a:r>
              <a:rPr lang="en-US" sz="1200" dirty="0"/>
              <a:t>Photo by Charles Birnbaum, 1999</a:t>
            </a:r>
          </a:p>
          <a:p>
            <a:r>
              <a:rPr lang="en-US" sz="1200" dirty="0" err="1"/>
              <a:t>www.nps.gov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dirty="0" smtClean="0"/>
              <a:t>Miller</a:t>
            </a:r>
          </a:p>
          <a:p>
            <a:r>
              <a:rPr lang="en-US" sz="1200" dirty="0" err="1"/>
              <a:t>www.donaldpell.com</a:t>
            </a:r>
            <a:endParaRPr lang="en-US" sz="1200" dirty="0"/>
          </a:p>
          <a:p>
            <a:r>
              <a:rPr lang="en-US" sz="1200" dirty="0" err="1" smtClean="0"/>
              <a:t>www.huffingtonpost.com</a:t>
            </a:r>
            <a:endParaRPr lang="en-US" sz="1200" dirty="0" smtClean="0"/>
          </a:p>
          <a:p>
            <a:r>
              <a:rPr lang="en-US" sz="1300" smtClean="0"/>
              <a:t>tclf.org</a:t>
            </a:r>
            <a:endParaRPr lang="en-US" dirty="0" smtClean="0"/>
          </a:p>
          <a:p>
            <a:r>
              <a:rPr lang="en-US" dirty="0" smtClean="0"/>
              <a:t>Patterns</a:t>
            </a:r>
          </a:p>
          <a:p>
            <a:r>
              <a:rPr lang="en-US" sz="1300" dirty="0" err="1"/>
              <a:t>www.washingtonpost.com</a:t>
            </a:r>
            <a:endParaRPr lang="en-US" sz="1300" dirty="0"/>
          </a:p>
          <a:p>
            <a:r>
              <a:rPr lang="en-US" sz="1300" dirty="0" err="1"/>
              <a:t>tclf.org</a:t>
            </a:r>
            <a:endParaRPr lang="en-US" sz="1300" dirty="0"/>
          </a:p>
          <a:p>
            <a:r>
              <a:rPr lang="en-US" sz="1300" dirty="0" err="1"/>
              <a:t>tclf.org</a:t>
            </a:r>
            <a:endParaRPr lang="en-US" sz="13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2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1947</a:t>
            </a:r>
          </a:p>
          <a:p>
            <a:r>
              <a:rPr lang="en-US" dirty="0" smtClean="0"/>
              <a:t>St. Louis Missouri</a:t>
            </a:r>
          </a:p>
          <a:p>
            <a:r>
              <a:rPr lang="en-US" dirty="0" smtClean="0"/>
              <a:t>The Office of Dan </a:t>
            </a:r>
            <a:r>
              <a:rPr lang="en-US" dirty="0" err="1" smtClean="0"/>
              <a:t>Kiley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Jefferson Expansion Memorial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1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ff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o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4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Miller Garden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1955</a:t>
            </a:r>
          </a:p>
          <a:p>
            <a:r>
              <a:rPr lang="en-US" dirty="0" smtClean="0"/>
              <a:t>Columbus, Indiana</a:t>
            </a:r>
          </a:p>
          <a:p>
            <a:r>
              <a:rPr lang="en-US" dirty="0" smtClean="0"/>
              <a:t>The Office of Dan </a:t>
            </a:r>
            <a:r>
              <a:rPr lang="en-US" dirty="0" err="1" smtClean="0"/>
              <a:t>Kiley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ller pla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4" y="1602769"/>
            <a:ext cx="7547868" cy="3726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9981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0" y="606660"/>
            <a:ext cx="3289300" cy="2463800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4751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 Garden (du Pont residence)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1998</a:t>
            </a:r>
          </a:p>
          <a:p>
            <a:r>
              <a:rPr lang="en-US" dirty="0" smtClean="0"/>
              <a:t>Wilmington, Delaware</a:t>
            </a:r>
          </a:p>
          <a:p>
            <a:r>
              <a:rPr lang="en-US" dirty="0" smtClean="0"/>
              <a:t>The Office of Dan </a:t>
            </a:r>
            <a:r>
              <a:rPr lang="en-US" dirty="0" err="1" smtClean="0"/>
              <a:t>Kiley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25</TotalTime>
  <Words>52</Words>
  <Application>Microsoft Macintosh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The Works Of Dan Kiley</vt:lpstr>
      <vt:lpstr>The Jefferson Expansion Memorial</vt:lpstr>
      <vt:lpstr>PowerPoint Presentation</vt:lpstr>
      <vt:lpstr>PowerPoint Presentation</vt:lpstr>
      <vt:lpstr>PowerPoint Presentation</vt:lpstr>
      <vt:lpstr>The Miller Garden</vt:lpstr>
      <vt:lpstr>PowerPoint Presentation</vt:lpstr>
      <vt:lpstr>PowerPoint Presentation</vt:lpstr>
      <vt:lpstr>Pattern Garden (du Pont residence)</vt:lpstr>
      <vt:lpstr>PowerPoint Presentation</vt:lpstr>
      <vt:lpstr>PowerPoint Presentation</vt:lpstr>
      <vt:lpstr>Citation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Works Of Dan Kiley</dc:title>
  <dc:creator>Jesse Newman</dc:creator>
  <cp:lastModifiedBy>Jesse Newman</cp:lastModifiedBy>
  <cp:revision>7</cp:revision>
  <dcterms:created xsi:type="dcterms:W3CDTF">2015-11-24T17:37:45Z</dcterms:created>
  <dcterms:modified xsi:type="dcterms:W3CDTF">2015-11-24T18:03:59Z</dcterms:modified>
</cp:coreProperties>
</file>